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4" roundtripDataSignature="AMtx7mgtrepmlhiBu5Hh6bioLyzycybt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d51c16cea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2d51c16cea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d51c16cea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g2d51c16ceac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6012656" y="771525"/>
            <a:ext cx="3290888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1821656" y="-1209675"/>
            <a:ext cx="3290888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0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" type="body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1"/>
          <p:cNvSpPr txBox="1"/>
          <p:nvPr>
            <p:ph idx="2" type="body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12"/>
          <p:cNvSpPr txBox="1"/>
          <p:nvPr>
            <p:ph idx="3" type="body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2"/>
          <p:cNvSpPr txBox="1"/>
          <p:nvPr>
            <p:ph idx="4" type="body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1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/>
          <p:nvPr/>
        </p:nvSpPr>
        <p:spPr>
          <a:xfrm>
            <a:off x="1357290" y="1714494"/>
            <a:ext cx="5929355" cy="5117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2625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pt-BR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b="1" lang="pt-BR" sz="1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Eixo: XXXX XX XXXX</a:t>
            </a:r>
            <a:endParaRPr sz="13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None/>
            </a:pPr>
            <a:r>
              <a:rPr b="1" lang="pt-BR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Nome de Autor/a¹</a:t>
            </a:r>
            <a:r>
              <a:rPr b="1" lang="pt-BR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; Nome de Autor/a²; Nome de Autor/a³....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None/>
            </a:pPr>
            <a:r>
              <a:t/>
            </a:r>
            <a:endParaRPr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pt-BR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Titulação acadêmica, instituição, 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pt-BR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 Titulação acadêmica, instituição, 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pt-BR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email autor/a principal</a:t>
            </a:r>
            <a:endParaRPr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"/>
          <p:cNvSpPr txBox="1"/>
          <p:nvPr>
            <p:ph type="ctrTitle"/>
          </p:nvPr>
        </p:nvSpPr>
        <p:spPr>
          <a:xfrm>
            <a:off x="2143108" y="142859"/>
            <a:ext cx="5715040" cy="7143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72125"/>
              <a:buFont typeface="Calibri"/>
              <a:buNone/>
            </a:pPr>
            <a:r>
              <a:t/>
            </a:r>
            <a:endParaRPr b="1" sz="3188">
              <a:solidFill>
                <a:srgbClr val="00206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59740"/>
              <a:buFont typeface="Calibri"/>
              <a:buNone/>
            </a:pPr>
            <a:r>
              <a:rPr b="1" lang="pt-BR" sz="3850">
                <a:solidFill>
                  <a:srgbClr val="002060"/>
                </a:solidFill>
              </a:rPr>
              <a:t>Introdução</a:t>
            </a:r>
            <a:r>
              <a:rPr b="1" lang="pt-BR" sz="2300">
                <a:solidFill>
                  <a:srgbClr val="002060"/>
                </a:solidFill>
              </a:rPr>
              <a:t>:</a:t>
            </a:r>
            <a:endParaRPr b="1" sz="2300">
              <a:solidFill>
                <a:srgbClr val="00206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sz="3000"/>
          </a:p>
        </p:txBody>
      </p:sp>
      <p:sp>
        <p:nvSpPr>
          <p:cNvPr id="94" name="Google Shape;94;p3"/>
          <p:cNvSpPr txBox="1"/>
          <p:nvPr>
            <p:ph idx="1" type="subTitle"/>
          </p:nvPr>
        </p:nvSpPr>
        <p:spPr>
          <a:xfrm>
            <a:off x="642910" y="1357304"/>
            <a:ext cx="7858180" cy="2928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"/>
          <p:cNvSpPr txBox="1"/>
          <p:nvPr>
            <p:ph type="ctrTitle"/>
          </p:nvPr>
        </p:nvSpPr>
        <p:spPr>
          <a:xfrm>
            <a:off x="2143108" y="142859"/>
            <a:ext cx="5715040" cy="7143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70"/>
              <a:buFont typeface="Calibri"/>
              <a:buNone/>
            </a:pPr>
            <a:r>
              <a:t/>
            </a:r>
            <a:endParaRPr b="1" sz="2670">
              <a:solidFill>
                <a:srgbClr val="00206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70"/>
              <a:buFont typeface="Calibri"/>
              <a:buNone/>
            </a:pPr>
            <a:r>
              <a:rPr b="1" lang="pt-BR" sz="3500">
                <a:solidFill>
                  <a:srgbClr val="002060"/>
                </a:solidFill>
              </a:rPr>
              <a:t>Objetivo(s) da intervenção:</a:t>
            </a:r>
            <a:endParaRPr b="1" sz="3500">
              <a:solidFill>
                <a:srgbClr val="00206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</a:pPr>
            <a:r>
              <a:t/>
            </a:r>
            <a:endParaRPr sz="2700"/>
          </a:p>
        </p:txBody>
      </p:sp>
      <p:sp>
        <p:nvSpPr>
          <p:cNvPr id="100" name="Google Shape;100;p4"/>
          <p:cNvSpPr txBox="1"/>
          <p:nvPr>
            <p:ph idx="1" type="subTitle"/>
          </p:nvPr>
        </p:nvSpPr>
        <p:spPr>
          <a:xfrm>
            <a:off x="642910" y="1357304"/>
            <a:ext cx="7858180" cy="2928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"/>
          <p:cNvSpPr txBox="1"/>
          <p:nvPr>
            <p:ph type="ctrTitle"/>
          </p:nvPr>
        </p:nvSpPr>
        <p:spPr>
          <a:xfrm>
            <a:off x="2143108" y="142859"/>
            <a:ext cx="5715040" cy="7143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70"/>
              <a:buFont typeface="Calibri"/>
              <a:buNone/>
            </a:pPr>
            <a:r>
              <a:t/>
            </a:r>
            <a:endParaRPr b="1" sz="3170">
              <a:solidFill>
                <a:srgbClr val="00206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70"/>
              <a:buFont typeface="Calibri"/>
              <a:buNone/>
            </a:pPr>
            <a:r>
              <a:rPr b="1" lang="pt-BR" sz="3500">
                <a:solidFill>
                  <a:srgbClr val="002060"/>
                </a:solidFill>
              </a:rPr>
              <a:t>Procedimento metodológico:</a:t>
            </a:r>
            <a:endParaRPr b="1" sz="3500">
              <a:solidFill>
                <a:srgbClr val="00206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</a:pPr>
            <a:r>
              <a:t/>
            </a:r>
            <a:endParaRPr sz="2700"/>
          </a:p>
        </p:txBody>
      </p:sp>
      <p:sp>
        <p:nvSpPr>
          <p:cNvPr id="106" name="Google Shape;106;p5"/>
          <p:cNvSpPr txBox="1"/>
          <p:nvPr>
            <p:ph idx="1" type="subTitle"/>
          </p:nvPr>
        </p:nvSpPr>
        <p:spPr>
          <a:xfrm>
            <a:off x="642910" y="1357304"/>
            <a:ext cx="7858180" cy="2928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d51c16ceac_0_0"/>
          <p:cNvSpPr txBox="1"/>
          <p:nvPr>
            <p:ph type="ctrTitle"/>
          </p:nvPr>
        </p:nvSpPr>
        <p:spPr>
          <a:xfrm>
            <a:off x="2143108" y="142859"/>
            <a:ext cx="5715000" cy="7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70"/>
              <a:buFont typeface="Calibri"/>
              <a:buNone/>
            </a:pPr>
            <a:r>
              <a:t/>
            </a:r>
            <a:endParaRPr b="1" sz="3470">
              <a:solidFill>
                <a:srgbClr val="00206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70"/>
              <a:buFont typeface="Calibri"/>
              <a:buNone/>
            </a:pPr>
            <a:r>
              <a:rPr b="1" lang="pt-BR" sz="3500">
                <a:solidFill>
                  <a:srgbClr val="002060"/>
                </a:solidFill>
              </a:rPr>
              <a:t>Resultados</a:t>
            </a:r>
            <a:r>
              <a:rPr b="1" lang="pt-BR" sz="3470">
                <a:solidFill>
                  <a:srgbClr val="002060"/>
                </a:solidFill>
              </a:rPr>
              <a:t>: </a:t>
            </a:r>
            <a:endParaRPr b="1" sz="3470">
              <a:solidFill>
                <a:srgbClr val="00206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</a:pPr>
            <a:r>
              <a:t/>
            </a:r>
            <a:endParaRPr sz="2700"/>
          </a:p>
        </p:txBody>
      </p:sp>
      <p:sp>
        <p:nvSpPr>
          <p:cNvPr id="112" name="Google Shape;112;g2d51c16ceac_0_0"/>
          <p:cNvSpPr txBox="1"/>
          <p:nvPr>
            <p:ph idx="1" type="subTitle"/>
          </p:nvPr>
        </p:nvSpPr>
        <p:spPr>
          <a:xfrm>
            <a:off x="642910" y="1357304"/>
            <a:ext cx="7858200" cy="29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d51c16ceac_0_5"/>
          <p:cNvSpPr txBox="1"/>
          <p:nvPr>
            <p:ph type="ctrTitle"/>
          </p:nvPr>
        </p:nvSpPr>
        <p:spPr>
          <a:xfrm>
            <a:off x="2143108" y="142859"/>
            <a:ext cx="5715000" cy="7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300"/>
              <a:buFont typeface="Calibri"/>
              <a:buNone/>
            </a:pPr>
            <a:r>
              <a:rPr b="1" lang="pt-BR" sz="3500">
                <a:solidFill>
                  <a:srgbClr val="002060"/>
                </a:solidFill>
              </a:rPr>
              <a:t>Considerações finais:</a:t>
            </a:r>
            <a:endParaRPr sz="3500"/>
          </a:p>
        </p:txBody>
      </p:sp>
      <p:sp>
        <p:nvSpPr>
          <p:cNvPr id="118" name="Google Shape;118;g2d51c16ceac_0_5"/>
          <p:cNvSpPr txBox="1"/>
          <p:nvPr>
            <p:ph idx="1" type="subTitle"/>
          </p:nvPr>
        </p:nvSpPr>
        <p:spPr>
          <a:xfrm>
            <a:off x="642910" y="1357304"/>
            <a:ext cx="7858200" cy="29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"/>
          <p:cNvSpPr txBox="1"/>
          <p:nvPr/>
        </p:nvSpPr>
        <p:spPr>
          <a:xfrm>
            <a:off x="1571604" y="1285866"/>
            <a:ext cx="5929355" cy="5117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75000" lnSpcReduction="2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i="0" lang="pt-BR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Obrigada (o)</a:t>
            </a:r>
            <a:endParaRPr b="1" i="0" sz="4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6"/>
          <p:cNvSpPr txBox="1"/>
          <p:nvPr/>
        </p:nvSpPr>
        <p:spPr>
          <a:xfrm>
            <a:off x="1500167" y="1857370"/>
            <a:ext cx="5929355" cy="511704"/>
          </a:xfrm>
          <a:prstGeom prst="rect">
            <a:avLst/>
          </a:prstGeom>
          <a:noFill/>
          <a:ln>
            <a:noFill/>
          </a:ln>
        </p:spPr>
        <p:txBody>
          <a:bodyPr anchorCtr="0" anchor="ctr" bIns="32175" lIns="64350" spcFirstLastPara="1" rIns="64350" wrap="square" tIns="32175">
            <a:normAutofit fontScale="975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0" i="0" lang="pt-BR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@nomedoperfil</a:t>
            </a:r>
            <a:endParaRPr b="0" i="0" sz="15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2024-10-21T17:56:21Z</dcterms:created>
  <dc:creator>USUARIO</dc:creator>
</cp:coreProperties>
</file>